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94" r:id="rId4"/>
    <p:sldId id="295" r:id="rId5"/>
    <p:sldId id="296" r:id="rId6"/>
    <p:sldId id="297" r:id="rId7"/>
    <p:sldId id="257" r:id="rId8"/>
    <p:sldId id="258" r:id="rId9"/>
    <p:sldId id="263" r:id="rId10"/>
    <p:sldId id="262" r:id="rId11"/>
    <p:sldId id="261" r:id="rId12"/>
    <p:sldId id="260" r:id="rId13"/>
    <p:sldId id="259" r:id="rId14"/>
    <p:sldId id="268" r:id="rId15"/>
    <p:sldId id="269" r:id="rId16"/>
    <p:sldId id="273" r:id="rId17"/>
    <p:sldId id="270" r:id="rId18"/>
    <p:sldId id="271" r:id="rId19"/>
    <p:sldId id="281" r:id="rId20"/>
    <p:sldId id="300" r:id="rId21"/>
    <p:sldId id="299" r:id="rId22"/>
    <p:sldId id="298" r:id="rId23"/>
    <p:sldId id="301" r:id="rId24"/>
    <p:sldId id="302" r:id="rId25"/>
    <p:sldId id="303" r:id="rId26"/>
    <p:sldId id="280" r:id="rId27"/>
    <p:sldId id="274" r:id="rId28"/>
    <p:sldId id="275" r:id="rId29"/>
    <p:sldId id="276" r:id="rId30"/>
    <p:sldId id="277" r:id="rId31"/>
    <p:sldId id="278" r:id="rId32"/>
    <p:sldId id="27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cover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cover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cover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cover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cover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cover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cover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cover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cover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cover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9980295" y="45720"/>
            <a:ext cx="2180590" cy="1237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Pertanyaan</a:t>
            </a:r>
            <a:r>
              <a:rPr lang="en-US" dirty="0"/>
              <a:t> 5W+1H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/>
          <a:lstStyle/>
          <a:p>
            <a:pPr marL="0" marR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Topik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5W:</a:t>
            </a: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What 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Apa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mempengaruhi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website kami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dibuat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Who 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Siapa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saja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mengakses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website kami?</a:t>
            </a: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When : Kapan website kami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dibuat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dipublikasikan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user?</a:t>
            </a: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Where : Dimana website kami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dibuat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Why 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Mengapa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user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harus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mengakses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website kami?</a:t>
            </a: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0" marR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Topik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1H:</a:t>
            </a: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How 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Bagaimana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cara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website kami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menawarkan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barang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?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ransition>
    <p:cover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9980295" y="45720"/>
            <a:ext cx="2180590" cy="1237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cover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9980295" y="45720"/>
            <a:ext cx="2180590" cy="1237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cover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9980295" y="45720"/>
            <a:ext cx="2180590" cy="1237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cover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9980295" y="45720"/>
            <a:ext cx="2180590" cy="1237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cover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9980295" y="45720"/>
            <a:ext cx="2180590" cy="1237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cover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cover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66153" y="90367"/>
            <a:ext cx="6105194" cy="81829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cs typeface="Calibri Light" panose="020F0302020204030204"/>
              </a:rPr>
              <a:t>Account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9" descr="Tex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6" y="1032767"/>
            <a:ext cx="7798157" cy="2163028"/>
          </a:xfrm>
          <a:prstGeom prst="rect">
            <a:avLst/>
          </a:prstGeom>
        </p:spPr>
      </p:pic>
      <p:pic>
        <p:nvPicPr>
          <p:cNvPr id="10" name="Picture 10" descr="A picture containing ball, table, room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055" y="-1207"/>
            <a:ext cx="1600200" cy="3790950"/>
          </a:xfrm>
          <a:prstGeom prst="rect">
            <a:avLst/>
          </a:prstGeom>
        </p:spPr>
      </p:pic>
      <p:pic>
        <p:nvPicPr>
          <p:cNvPr id="11" name="Picture 11" descr="Tex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" y="3326027"/>
            <a:ext cx="5995116" cy="2459749"/>
          </a:xfrm>
          <a:prstGeom prst="rect">
            <a:avLst/>
          </a:prstGeom>
        </p:spPr>
      </p:pic>
      <p:pic>
        <p:nvPicPr>
          <p:cNvPr id="12" name="Picture 13" descr="Graphical user interface, application, email&#10;&#10;Description automatically generated"/>
          <p:cNvPicPr>
            <a:picLocks noChangeAspect="1"/>
          </p:cNvPicPr>
          <p:nvPr/>
        </p:nvPicPr>
        <p:blipFill rotWithShape="1">
          <a:blip r:embed="rId4"/>
          <a:srcRect r="23315" b="-349"/>
          <a:stretch>
            <a:fillRect/>
          </a:stretch>
        </p:blipFill>
        <p:spPr>
          <a:xfrm>
            <a:off x="6044485" y="3682201"/>
            <a:ext cx="6111675" cy="3099715"/>
          </a:xfrm>
          <a:prstGeom prst="rect">
            <a:avLst/>
          </a:prstGeom>
        </p:spPr>
      </p:pic>
      <p:pic>
        <p:nvPicPr>
          <p:cNvPr id="3" name="Picture 3" descr="Text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13" y="6025636"/>
            <a:ext cx="1638300" cy="752475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road, monitor, sitting, scree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5697" y="2009026"/>
            <a:ext cx="3957705" cy="2524930"/>
          </a:xfrm>
        </p:spPr>
      </p:pic>
      <p:pic>
        <p:nvPicPr>
          <p:cNvPr id="5" name="Picture 5" descr="Graphical user interface, applicatio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668" y="3321027"/>
            <a:ext cx="6123904" cy="2984905"/>
          </a:xfrm>
          <a:prstGeom prst="rect">
            <a:avLst/>
          </a:prstGeom>
        </p:spPr>
      </p:pic>
      <p:pic>
        <p:nvPicPr>
          <p:cNvPr id="6" name="Picture 6" descr="Graphical user interface, text, application, email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668" y="317618"/>
            <a:ext cx="6038045" cy="2917185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47613" y="225571"/>
            <a:ext cx="5392491" cy="2979446"/>
          </a:xfrm>
        </p:spPr>
      </p:pic>
      <p:pic>
        <p:nvPicPr>
          <p:cNvPr id="5" name="Picture 5" descr="A close up of text on a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07" y="266163"/>
            <a:ext cx="2874038" cy="6196884"/>
          </a:xfrm>
          <a:prstGeom prst="rect">
            <a:avLst/>
          </a:prstGeom>
        </p:spPr>
      </p:pic>
      <p:pic>
        <p:nvPicPr>
          <p:cNvPr id="7" name="Picture 7" descr="Tex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330" y="3433792"/>
            <a:ext cx="8603087" cy="3199402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Tex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6" y="186383"/>
            <a:ext cx="6853706" cy="3329910"/>
          </a:xfrm>
          <a:prstGeom prst="rect">
            <a:avLst/>
          </a:prstGeom>
        </p:spPr>
      </p:pic>
      <p:pic>
        <p:nvPicPr>
          <p:cNvPr id="6" name="Picture 6" descr="Text&#10;&#10;Description automatically generated"/>
          <p:cNvPicPr>
            <a:picLocks noChangeAspect="1"/>
          </p:cNvPicPr>
          <p:nvPr/>
        </p:nvPicPr>
        <p:blipFill rotWithShape="1">
          <a:blip r:embed="rId2"/>
          <a:srcRect l="8583" r="-8713" b="769"/>
          <a:stretch>
            <a:fillRect/>
          </a:stretch>
        </p:blipFill>
        <p:spPr>
          <a:xfrm>
            <a:off x="206062" y="3526143"/>
            <a:ext cx="8270404" cy="1383384"/>
          </a:xfrm>
          <a:prstGeom prst="rect">
            <a:avLst/>
          </a:prstGeom>
        </p:spPr>
      </p:pic>
      <p:pic>
        <p:nvPicPr>
          <p:cNvPr id="8" name="Picture 4" descr="Graphical user interface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48261" y="182641"/>
            <a:ext cx="5392491" cy="2979446"/>
          </a:xfrm>
        </p:spPr>
      </p:pic>
      <p:pic>
        <p:nvPicPr>
          <p:cNvPr id="9" name="Picture 9" descr="A picture containing graphical user interface, application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775" y="5149620"/>
            <a:ext cx="6649791" cy="1283427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Jawaban</a:t>
            </a:r>
            <a:r>
              <a:rPr lang="en-US" dirty="0"/>
              <a:t> 5W+1H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942" y="1825624"/>
            <a:ext cx="11718524" cy="5032375"/>
          </a:xfrm>
        </p:spPr>
        <p:txBody>
          <a:bodyPr>
            <a:normAutofit fontScale="70000" lnSpcReduction="20000"/>
          </a:bodyPr>
          <a:lstStyle/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1.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What : Karena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masalah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pandemic dan juga program PSBB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semua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orang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harus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tetap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berada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rumah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dibatasi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membeli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barang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secara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offline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sehingga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website kami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dibuat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agar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memudahkan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pembeli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membeli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mendapatkan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barang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secara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online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serta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sebagai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project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mata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kuliah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Web Programming.</a:t>
            </a: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2. Who 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Siapa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pun user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merasa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tertarik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barang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yang kami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tawarkan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3. When 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pembuatan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website kami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dilakukan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timeline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sebagai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berikut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:</a:t>
            </a: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Timeline :</a:t>
            </a: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Week 1 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Membentuk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tim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melakukan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planning</a:t>
            </a: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Week 2 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Menentukan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topik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project</a:t>
            </a: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Week 3 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overview 5W + 1H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mengenai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topik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project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ditentukan</a:t>
            </a: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Week 4 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ISO 9126</a:t>
            </a: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charset="0"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Week 5-14 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Design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implementasi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Web </a:t>
            </a:r>
            <a:endParaRPr lang="en-US" sz="1800" dirty="0"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4. Where : Website kami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dibuat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di masing-masing laptop/ PC para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anggota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kelompok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kami.</a:t>
            </a: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5. Why : User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harus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mengakses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website kami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karena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kami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menawarkan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beberapa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promo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menarik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harga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terjangkau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6. How : Website kami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menawarkan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barang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cara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memberi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beberapa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rekomendasi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barang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menarik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serta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memberikan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promo discount agar user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tertarik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membeli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barang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website kami.</a:t>
            </a: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ver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 panose="020F0302020204030204"/>
              </a:rPr>
              <a:t>Login &amp; Register</a:t>
            </a:r>
            <a:endParaRPr lang="en-US" dirty="0"/>
          </a:p>
        </p:txBody>
      </p:sp>
      <p:pic>
        <p:nvPicPr>
          <p:cNvPr id="4" name="Picture 4" descr="A picture containing graphical user interfa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07485" y="1771963"/>
            <a:ext cx="5028072" cy="4351338"/>
          </a:xfrm>
        </p:spPr>
      </p:pic>
      <p:pic>
        <p:nvPicPr>
          <p:cNvPr id="5" name="Picture 5" descr="Graphical user interface, applicatio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8" y="3107596"/>
            <a:ext cx="5351172" cy="1705318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/>
          <p:nvPr>
            <p:ph type="title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ransition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Alasan</a:t>
            </a:r>
            <a:r>
              <a:rPr lang="en-US" dirty="0"/>
              <a:t> Kami </a:t>
            </a:r>
            <a:r>
              <a:rPr lang="en-US" dirty="0" err="1"/>
              <a:t>membuat</a:t>
            </a:r>
            <a:r>
              <a:rPr lang="en-US" dirty="0"/>
              <a:t> 5W+1H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Alasan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Pembuatan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Project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berdasarkan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5W+1H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diatas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:</a:t>
            </a:r>
            <a:endParaRPr lang="en-US" sz="2800" b="1" dirty="0">
              <a:effectLst/>
              <a:latin typeface="Times New Roman" panose="02020603050405020304" pitchFamily="18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	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Alasan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kami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membuat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website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ini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adalah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sebagai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project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mata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kuliah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Web Programming dan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sebagai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media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pembelajaran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bagaimana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cara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pembuatan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sebuah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website agar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saat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lulus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nanti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kami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sudah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siap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jika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diminta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membuat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sebuah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website,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maka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kami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berharap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dapat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menyelesaikan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project website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ini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hingga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UAS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nanti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. </a:t>
            </a:r>
            <a:endParaRPr lang="en-US" sz="2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R="0" inden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	Di website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ini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kami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akan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menjual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beberapa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jenis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barang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kepada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calon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pembeli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dan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akan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memberi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promo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menarik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agar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calon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pembeli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lebih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tertarik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dan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yakin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membeli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barang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yang kami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tawarkan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tersebut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.</a:t>
            </a:r>
            <a:endParaRPr lang="en-US" sz="2800" dirty="0">
              <a:effectLst/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ransition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dibuat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ransition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2114</Words>
  <Application>WPS Presentation</Application>
  <PresentationFormat>Widescreen</PresentationFormat>
  <Paragraphs>42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Arial</vt:lpstr>
      <vt:lpstr>SimSun</vt:lpstr>
      <vt:lpstr>Wingdings</vt:lpstr>
      <vt:lpstr>Microsoft YaHei</vt:lpstr>
      <vt:lpstr>Arial Unicode MS</vt:lpstr>
      <vt:lpstr>Calibri Light</vt:lpstr>
      <vt:lpstr>Calibri</vt:lpstr>
      <vt:lpstr>Calibri Light</vt:lpstr>
      <vt:lpstr>Times New Roman</vt:lpstr>
      <vt:lpstr>Office Theme</vt:lpstr>
      <vt:lpstr>PowerPoint 演示文稿</vt:lpstr>
      <vt:lpstr>Pertanyaan 5W+1H</vt:lpstr>
      <vt:lpstr>Jawaban 5W+1H</vt:lpstr>
      <vt:lpstr>Alasan Kami membuat 5W+1H</vt:lpstr>
      <vt:lpstr>Aplikasi yang akan dibuat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Account</vt:lpstr>
      <vt:lpstr>PowerPoint 演示文稿</vt:lpstr>
      <vt:lpstr>PowerPoint 演示文稿</vt:lpstr>
      <vt:lpstr>PowerPoint 演示文稿</vt:lpstr>
      <vt:lpstr>Login &amp; Register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Ivan Jairus</cp:lastModifiedBy>
  <cp:revision>6</cp:revision>
  <dcterms:created xsi:type="dcterms:W3CDTF">2020-10-21T18:54:00Z</dcterms:created>
  <dcterms:modified xsi:type="dcterms:W3CDTF">2020-10-22T04:34:55Z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1033-11.2.0.9718</vt:lpwstr>
  </property>
</Properties>
</file>